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" d="100"/>
          <a:sy n="10" d="100"/>
        </p:scale>
        <p:origin x="2827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8248329"/>
            <a:ext cx="24480361" cy="17546649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6471644"/>
            <a:ext cx="21600319" cy="12168318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9CA-F872-41E7-A116-FE84B2C90760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F67B-D2F6-4086-85CF-95342F08AF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158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9CA-F872-41E7-A116-FE84B2C90760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F67B-D2F6-4086-85CF-95342F08AF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191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683331"/>
            <a:ext cx="6210092" cy="4271162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683331"/>
            <a:ext cx="18270270" cy="4271162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9CA-F872-41E7-A116-FE84B2C90760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F67B-D2F6-4086-85CF-95342F08AF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931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9CA-F872-41E7-A116-FE84B2C90760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F67B-D2F6-4086-85CF-95342F08AF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190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2565002"/>
            <a:ext cx="24840367" cy="20964976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33728315"/>
            <a:ext cx="24840367" cy="1102498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9CA-F872-41E7-A116-FE84B2C90760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F67B-D2F6-4086-85CF-95342F08AF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489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3416653"/>
            <a:ext cx="12240181" cy="3197830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3416653"/>
            <a:ext cx="12240181" cy="3197830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9CA-F872-41E7-A116-FE84B2C90760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F67B-D2F6-4086-85CF-95342F08AF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27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83342"/>
            <a:ext cx="24840367" cy="974166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2354992"/>
            <a:ext cx="12183928" cy="605499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8409982"/>
            <a:ext cx="12183928" cy="2707831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2354992"/>
            <a:ext cx="12243932" cy="605499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8409982"/>
            <a:ext cx="12243932" cy="2707831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9CA-F872-41E7-A116-FE84B2C90760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F67B-D2F6-4086-85CF-95342F08AF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735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9CA-F872-41E7-A116-FE84B2C90760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F67B-D2F6-4086-85CF-95342F08AF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041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9CA-F872-41E7-A116-FE84B2C90760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F67B-D2F6-4086-85CF-95342F08AF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244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359997"/>
            <a:ext cx="9288887" cy="11759988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7256671"/>
            <a:ext cx="14580215" cy="35816631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119985"/>
            <a:ext cx="9288887" cy="28011643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9CA-F872-41E7-A116-FE84B2C90760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F67B-D2F6-4086-85CF-95342F08AF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84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359997"/>
            <a:ext cx="9288887" cy="11759988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7256671"/>
            <a:ext cx="14580215" cy="35816631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119985"/>
            <a:ext cx="9288887" cy="28011643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9CA-F872-41E7-A116-FE84B2C90760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F67B-D2F6-4086-85CF-95342F08AF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579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683342"/>
            <a:ext cx="24840367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3416653"/>
            <a:ext cx="24840367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6713298"/>
            <a:ext cx="6480096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9CA-F872-41E7-A116-FE84B2C90760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6713298"/>
            <a:ext cx="972014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6713298"/>
            <a:ext cx="6480096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8F67B-D2F6-4086-85CF-95342F08AF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823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AF3979-3DBC-FD40-AE6C-77B4204AAD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B8969BC-0D39-3B16-01C5-168E4DB74A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070B0F8-A7A1-F7D7-B365-B1496752E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46"/>
            <a:ext cx="28800424" cy="5039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634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</TotalTime>
  <Words>0</Words>
  <Application>Microsoft Office PowerPoint</Application>
  <PresentationFormat>自定义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凯琳 廖</dc:creator>
  <cp:lastModifiedBy>亮 彭</cp:lastModifiedBy>
  <cp:revision>4</cp:revision>
  <dcterms:created xsi:type="dcterms:W3CDTF">2024-12-05T07:16:18Z</dcterms:created>
  <dcterms:modified xsi:type="dcterms:W3CDTF">2025-03-03T03:30:43Z</dcterms:modified>
</cp:coreProperties>
</file>